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5"/>
  </p:notesMasterIdLst>
  <p:sldIdLst>
    <p:sldId id="269" r:id="rId2"/>
    <p:sldId id="256" r:id="rId3"/>
    <p:sldId id="260" r:id="rId4"/>
    <p:sldId id="261" r:id="rId5"/>
    <p:sldId id="257" r:id="rId6"/>
    <p:sldId id="258" r:id="rId7"/>
    <p:sldId id="259" r:id="rId8"/>
    <p:sldId id="262" r:id="rId9"/>
    <p:sldId id="263" r:id="rId10"/>
    <p:sldId id="265" r:id="rId11"/>
    <p:sldId id="267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D15BE-E55F-4CB6-8449-DBB427242BE0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76C26-78BB-45EB-80E6-910A17BBBE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611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776C26-78BB-45EB-80E6-910A17BBBE68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236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759984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067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6647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55193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4287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1711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70470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6358602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9997199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012421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5162404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5222489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6696631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1654536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572762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000728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1418052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10BFE-8A5E-45C6-9DF4-E8578896D5A4}" type="datetimeFigureOut">
              <a:rPr lang="en-IN" smtClean="0"/>
              <a:t>08-03-2022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D1BAE2-0BC5-4025-9167-6D20EE58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71570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CeUdTXZJHs&amp;t=137s" TargetMode="External"/><Relationship Id="rId2" Type="http://schemas.openxmlformats.org/officeDocument/2006/relationships/hyperlink" Target="https://medium.com/@ageitgey/machine-learning-is-fun-part-4-modern-face-recognition-with-deep-learning-c3cffc121d7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sz25xxF_AVE&amp;t=362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4CA7-146A-4239-94AD-1954035EF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E8D4C-0B36-4965-A658-04026313C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7246558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95F46-1290-42ED-937F-22F9F9168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Tools &amp; packages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DC547-D4D6-4063-971F-6C76C5E84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sz="2800" dirty="0"/>
              <a:t>Python</a:t>
            </a:r>
          </a:p>
          <a:p>
            <a:r>
              <a:rPr lang="en-IN" sz="2800" dirty="0"/>
              <a:t>NumPy</a:t>
            </a:r>
          </a:p>
          <a:p>
            <a:r>
              <a:rPr lang="en-IN" sz="2800" dirty="0"/>
              <a:t>OpenCV-Python</a:t>
            </a:r>
          </a:p>
          <a:p>
            <a:r>
              <a:rPr lang="en-IN" sz="2800" dirty="0" err="1"/>
              <a:t>CMake</a:t>
            </a:r>
            <a:endParaRPr lang="en-IN" sz="2800" dirty="0"/>
          </a:p>
          <a:p>
            <a:r>
              <a:rPr lang="en-IN" sz="2800" dirty="0" err="1"/>
              <a:t>Dlib</a:t>
            </a:r>
            <a:endParaRPr lang="en-IN" sz="2800" dirty="0"/>
          </a:p>
          <a:p>
            <a:r>
              <a:rPr lang="en-IN" sz="2800" dirty="0"/>
              <a:t>Face-Recognition library</a:t>
            </a:r>
          </a:p>
          <a:p>
            <a:pPr marL="0" indent="0">
              <a:buNone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21559045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20089-414F-477E-B109-D8AEE8DA7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6" y="1624643"/>
            <a:ext cx="9418632" cy="2202640"/>
          </a:xfrm>
        </p:spPr>
        <p:txBody>
          <a:bodyPr>
            <a:noAutofit/>
          </a:bodyPr>
          <a:lstStyle/>
          <a:p>
            <a:pPr algn="ctr"/>
            <a:r>
              <a:rPr lang="en-IN" sz="13800" b="1" i="1" dirty="0">
                <a:solidFill>
                  <a:srgbClr val="FF0000"/>
                </a:solidFill>
                <a:latin typeface="Algerian" panose="04020705040A02060702" pitchFamily="82" charset="0"/>
              </a:rPr>
              <a:t>THANK YOU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0D03A9-42C3-4408-804E-B6A324A470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9" t="19659" r="21680" b="25541"/>
          <a:stretch/>
        </p:blipFill>
        <p:spPr>
          <a:xfrm>
            <a:off x="2797631" y="3200083"/>
            <a:ext cx="2495227" cy="27432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FB43F3-8835-4E82-AF12-C53376FAD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513" y="3333798"/>
            <a:ext cx="2805197" cy="260948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3D9E40-B815-4407-B86C-8491E4516F88}"/>
              </a:ext>
            </a:extLst>
          </p:cNvPr>
          <p:cNvSpPr txBox="1"/>
          <p:nvPr/>
        </p:nvSpPr>
        <p:spPr>
          <a:xfrm flipH="1">
            <a:off x="3430943" y="5952427"/>
            <a:ext cx="1228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Rohit Raj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8BDFA3-6373-41CB-98A1-8B428FCFD50A}"/>
              </a:ext>
            </a:extLst>
          </p:cNvPr>
          <p:cNvSpPr txBox="1"/>
          <p:nvPr/>
        </p:nvSpPr>
        <p:spPr>
          <a:xfrm flipH="1">
            <a:off x="7180440" y="5923244"/>
            <a:ext cx="2081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Abhishek Kumar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79CE95-87E3-4698-80DF-BE3ADBAAEF42}"/>
              </a:ext>
            </a:extLst>
          </p:cNvPr>
          <p:cNvSpPr/>
          <p:nvPr/>
        </p:nvSpPr>
        <p:spPr>
          <a:xfrm>
            <a:off x="3430943" y="1237837"/>
            <a:ext cx="51171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MEET THE TEAM</a:t>
            </a:r>
          </a:p>
        </p:txBody>
      </p:sp>
    </p:spTree>
    <p:extLst>
      <p:ext uri="{BB962C8B-B14F-4D97-AF65-F5344CB8AC3E}">
        <p14:creationId xmlns:p14="http://schemas.microsoft.com/office/powerpoint/2010/main" val="8422220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4064-2FCA-4935-AA2E-C626682E5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A363D4D9-D68E-4D4C-BEF2-77E8F7832A6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5400"/>
            <a:ext cx="12236450" cy="6883400"/>
          </a:xfrm>
        </p:spPr>
      </p:pic>
    </p:spTree>
    <p:extLst>
      <p:ext uri="{BB962C8B-B14F-4D97-AF65-F5344CB8AC3E}">
        <p14:creationId xmlns:p14="http://schemas.microsoft.com/office/powerpoint/2010/main" val="2276940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BCFF4-AC7C-4644-8DA0-5913CD45A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Refrences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27579-6DA8-49DC-BC0D-AA812DAEF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Machine Learning is Fun! Part 4: Modern Face Recognition with Deep Learning | by Adam </a:t>
            </a:r>
            <a:r>
              <a:rPr lang="en-US" dirty="0" err="1">
                <a:hlinkClick r:id="rId2"/>
              </a:rPr>
              <a:t>Geitgey</a:t>
            </a:r>
            <a:r>
              <a:rPr lang="en-US" dirty="0">
                <a:hlinkClick r:id="rId2"/>
              </a:rPr>
              <a:t> | Medium</a:t>
            </a:r>
            <a:endParaRPr lang="en-IN" dirty="0">
              <a:hlinkClick r:id="rId3"/>
            </a:endParaRPr>
          </a:p>
          <a:p>
            <a:r>
              <a:rPr lang="en-IN" dirty="0">
                <a:hlinkClick r:id="rId3"/>
              </a:rPr>
              <a:t>https://www.youtube.com/watch?v=cCeUdTXZJHs&amp;t=137s</a:t>
            </a:r>
            <a:endParaRPr lang="en-IN" dirty="0"/>
          </a:p>
          <a:p>
            <a:r>
              <a:rPr lang="en-IN" dirty="0">
                <a:hlinkClick r:id="rId4"/>
              </a:rPr>
              <a:t>https://www.youtube.com/watch?v=sz25xxF_AVE&amp;t=362s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5230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DC000A0-153E-459F-A393-AFED25D262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0480" y="5553054"/>
            <a:ext cx="3752850" cy="914400"/>
          </a:xfrm>
        </p:spPr>
        <p:txBody>
          <a:bodyPr>
            <a:normAutofit lnSpcReduction="10000"/>
          </a:bodyPr>
          <a:lstStyle/>
          <a:p>
            <a:r>
              <a:rPr lang="en-IN" dirty="0">
                <a:solidFill>
                  <a:srgbClr val="FF0000"/>
                </a:solidFill>
              </a:rPr>
              <a:t>By:</a:t>
            </a:r>
          </a:p>
          <a:p>
            <a:r>
              <a:rPr lang="en-IN" b="1" i="1" u="sng" dirty="0">
                <a:solidFill>
                  <a:srgbClr val="FF0000"/>
                </a:solidFill>
              </a:rPr>
              <a:t>Rohit raj &amp; Abhishek </a:t>
            </a:r>
            <a:r>
              <a:rPr lang="en-IN" b="1" i="1" u="sng" dirty="0" err="1">
                <a:solidFill>
                  <a:srgbClr val="FF0000"/>
                </a:solidFill>
              </a:rPr>
              <a:t>kumar</a:t>
            </a:r>
            <a:endParaRPr lang="en-IN" b="1" i="1" u="sng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877A4A-4F17-4C38-AD9F-DCC0B2459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36" y="-160469"/>
            <a:ext cx="3378157" cy="35894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838A6D-7B42-44D4-B51A-6FE10A6F20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41"/>
          <a:stretch/>
        </p:blipFill>
        <p:spPr>
          <a:xfrm>
            <a:off x="0" y="3392592"/>
            <a:ext cx="5300973" cy="3444514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AA7140-D25B-4011-9365-50D675EBDB5B}"/>
              </a:ext>
            </a:extLst>
          </p:cNvPr>
          <p:cNvSpPr/>
          <p:nvPr/>
        </p:nvSpPr>
        <p:spPr>
          <a:xfrm>
            <a:off x="4828546" y="201889"/>
            <a:ext cx="6682657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ATTENDANCE </a:t>
            </a:r>
            <a:b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USING </a:t>
            </a:r>
            <a:b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FACIAL </a:t>
            </a:r>
          </a:p>
          <a:p>
            <a:pPr algn="r"/>
            <a: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RECOGNITION</a:t>
            </a:r>
          </a:p>
        </p:txBody>
      </p:sp>
    </p:spTree>
    <p:extLst>
      <p:ext uri="{BB962C8B-B14F-4D97-AF65-F5344CB8AC3E}">
        <p14:creationId xmlns:p14="http://schemas.microsoft.com/office/powerpoint/2010/main" val="16339894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D5B48-59DF-4140-A638-99B1E35D1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998" y="618518"/>
            <a:ext cx="10274413" cy="4915016"/>
          </a:xfrm>
        </p:spPr>
        <p:txBody>
          <a:bodyPr>
            <a:normAutofit/>
          </a:bodyPr>
          <a:lstStyle/>
          <a:p>
            <a:r>
              <a:rPr lang="en-IN" sz="7200" dirty="0"/>
              <a:t>WHAT IS FACE </a:t>
            </a:r>
            <a:br>
              <a:rPr lang="en-IN" sz="7200" dirty="0"/>
            </a:br>
            <a:r>
              <a:rPr lang="en-IN" sz="7200" dirty="0"/>
              <a:t>RECOGNITION?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7AF116-3A3E-49AF-BD05-BB159744A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884" y="1772238"/>
            <a:ext cx="5480115" cy="308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174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D8EAE-05E2-4E91-B01F-62C3B3017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425" y="735290"/>
            <a:ext cx="9905999" cy="4939645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IN" sz="2800" dirty="0"/>
              <a:t>Face Recognition is a branch of AI that can uniquely identify a person by analyzing known patterns</a:t>
            </a:r>
          </a:p>
          <a:p>
            <a:pPr>
              <a:lnSpc>
                <a:spcPct val="200000"/>
              </a:lnSpc>
            </a:pPr>
            <a:r>
              <a:rPr lang="en-IN" sz="2800" dirty="0"/>
              <a:t>It can analyze a picture and recognize the faces in it </a:t>
            </a:r>
          </a:p>
          <a:p>
            <a:pPr>
              <a:lnSpc>
                <a:spcPct val="200000"/>
              </a:lnSpc>
            </a:pPr>
            <a:r>
              <a:rPr lang="en-IN" sz="2800" dirty="0"/>
              <a:t>Face Recognition technology can be as good or even better than humans in determining whether two photographed images are of the same person.</a:t>
            </a:r>
          </a:p>
        </p:txBody>
      </p:sp>
    </p:spTree>
    <p:extLst>
      <p:ext uri="{BB962C8B-B14F-4D97-AF65-F5344CB8AC3E}">
        <p14:creationId xmlns:p14="http://schemas.microsoft.com/office/powerpoint/2010/main" val="409143747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59C3852-E4C7-440C-B94D-B900F6E86D37}"/>
              </a:ext>
            </a:extLst>
          </p:cNvPr>
          <p:cNvSpPr txBox="1"/>
          <p:nvPr/>
        </p:nvSpPr>
        <p:spPr>
          <a:xfrm>
            <a:off x="6419654" y="1084081"/>
            <a:ext cx="63819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dirty="0">
                <a:latin typeface="+mj-lt"/>
              </a:rPr>
              <a:t>HOW FACE RECOGNITION TECHNOLOGY WORKS 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D6E110-C8A9-4D88-BB52-AE5B4CDDE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3443"/>
            <a:ext cx="4355184" cy="559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425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E3455-2862-485A-9B0F-BCD19C83A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010" y="424205"/>
            <a:ext cx="9905999" cy="527901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First, your face is captured with a photo or video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The software then measures a variety of facial features called landmarks or nodal points on the face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These could include the distance between the eyes, the width of the nose, depth of eye sockets, distance from forehead to chin.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This information is then converted into a mathematical formula which represents your unique facial signature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That facial signature is then compared to a database of known faces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4160125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A8018D-150D-4BCB-AFA6-F52698001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465" y="0"/>
            <a:ext cx="1101061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FCB9FB-AD80-444A-AAA1-AE41B2E99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415" y="1444658"/>
            <a:ext cx="6560286" cy="4176074"/>
          </a:xfrm>
        </p:spPr>
        <p:txBody>
          <a:bodyPr>
            <a:normAutofit/>
          </a:bodyPr>
          <a:lstStyle/>
          <a:p>
            <a:r>
              <a:rPr lang="en-IN" sz="7200" b="1" dirty="0"/>
              <a:t>USAGE OF </a:t>
            </a:r>
            <a:br>
              <a:rPr lang="en-IN" sz="7200" b="1" dirty="0"/>
            </a:br>
            <a:r>
              <a:rPr lang="en-IN" sz="7200" b="1" dirty="0"/>
              <a:t>Face Recognition</a:t>
            </a:r>
            <a:br>
              <a:rPr lang="en-IN" sz="7200" b="1" dirty="0"/>
            </a:br>
            <a:r>
              <a:rPr lang="en-IN" sz="7200" b="1" dirty="0"/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155217794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5D581-7C03-4401-BCC6-53F486DDA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108" y="1102936"/>
            <a:ext cx="10095304" cy="4688265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lang="en-IN" sz="3200" dirty="0"/>
              <a:t>To verify valid users</a:t>
            </a:r>
          </a:p>
          <a:p>
            <a:pPr>
              <a:lnSpc>
                <a:spcPct val="300000"/>
              </a:lnSpc>
            </a:pPr>
            <a:r>
              <a:rPr lang="en-IN" sz="3200" dirty="0"/>
              <a:t>To diagnose diseases</a:t>
            </a:r>
          </a:p>
          <a:p>
            <a:pPr>
              <a:lnSpc>
                <a:spcPct val="300000"/>
              </a:lnSpc>
            </a:pPr>
            <a:r>
              <a:rPr lang="en-IN" sz="3200" dirty="0"/>
              <a:t>Control access to private areas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F1BE68-0197-412F-AD44-663DAA77E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950" y="843726"/>
            <a:ext cx="3467400" cy="11735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2A8EDA-C7FA-46D2-892A-F4680C767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429" y="2249486"/>
            <a:ext cx="3506268" cy="23507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75AC298-E000-4D41-9ED0-48ACEE2A2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0428" y="4720171"/>
            <a:ext cx="3506267" cy="198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2645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9645E-9F3E-455B-B6E2-B69267431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Attendance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87151-342F-43B3-B5E8-5D3081B16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331940"/>
          </a:xfrm>
        </p:spPr>
        <p:txBody>
          <a:bodyPr>
            <a:normAutofit fontScale="92500" lnSpcReduction="20000"/>
          </a:bodyPr>
          <a:lstStyle/>
          <a:p>
            <a:r>
              <a:rPr lang="en-IN" sz="2800" dirty="0"/>
              <a:t>We have used the powers of AI to make an attendance project, which uses Face Recognition to recognise faces through a webcam, in real time.</a:t>
            </a:r>
          </a:p>
          <a:p>
            <a:r>
              <a:rPr lang="en-IN" sz="2800" dirty="0"/>
              <a:t>When the program detects a face, it compares the facial signature to a data base of known faces and marks the name &amp; time on an Excel sheet at the same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413110-5662-4439-A49A-ED8282E5B3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689" b="22004"/>
          <a:stretch/>
        </p:blipFill>
        <p:spPr>
          <a:xfrm>
            <a:off x="3952089" y="4581427"/>
            <a:ext cx="3884036" cy="16580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E29AD5-3A70-48D4-81BE-81E0A7DA29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27" r="-2940" b="5064"/>
          <a:stretch/>
        </p:blipFill>
        <p:spPr>
          <a:xfrm>
            <a:off x="3914539" y="4559430"/>
            <a:ext cx="4130561" cy="19006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E292A2-0884-445A-B54F-1C9A55F3A0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807" b="12540"/>
          <a:stretch/>
        </p:blipFill>
        <p:spPr>
          <a:xfrm>
            <a:off x="3807748" y="4259873"/>
            <a:ext cx="4237352" cy="243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1457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292</TotalTime>
  <Words>319</Words>
  <Application>Microsoft Office PowerPoint</Application>
  <PresentationFormat>Widescreen</PresentationFormat>
  <Paragraphs>37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Algerian</vt:lpstr>
      <vt:lpstr>Arial</vt:lpstr>
      <vt:lpstr>Calibri</vt:lpstr>
      <vt:lpstr>Tw Cen MT</vt:lpstr>
      <vt:lpstr>Circuit</vt:lpstr>
      <vt:lpstr>PowerPoint Presentation</vt:lpstr>
      <vt:lpstr>PowerPoint Presentation</vt:lpstr>
      <vt:lpstr>WHAT IS FACE  RECOGNITION?</vt:lpstr>
      <vt:lpstr>PowerPoint Presentation</vt:lpstr>
      <vt:lpstr>PowerPoint Presentation</vt:lpstr>
      <vt:lpstr>PowerPoint Presentation</vt:lpstr>
      <vt:lpstr>USAGE OF  Face Recognition technology</vt:lpstr>
      <vt:lpstr>PowerPoint Presentation</vt:lpstr>
      <vt:lpstr>Attendance project</vt:lpstr>
      <vt:lpstr>Tools &amp; packages used</vt:lpstr>
      <vt:lpstr>THANK YOU</vt:lpstr>
      <vt:lpstr>PowerPoint Presentation</vt:lpstr>
      <vt:lpstr>Refrences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ATTENDANCE  USING  FACIAL RECOGNITION</dc:title>
  <dc:creator>Rohit Raj</dc:creator>
  <cp:lastModifiedBy>Rohit Raj</cp:lastModifiedBy>
  <cp:revision>17</cp:revision>
  <dcterms:created xsi:type="dcterms:W3CDTF">2022-03-06T06:20:29Z</dcterms:created>
  <dcterms:modified xsi:type="dcterms:W3CDTF">2022-03-08T05:34:59Z</dcterms:modified>
</cp:coreProperties>
</file>

<file path=docProps/thumbnail.jpeg>
</file>